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95" r:id="rId3"/>
    <p:sldId id="279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9" r:id="rId17"/>
    <p:sldId id="308" r:id="rId18"/>
  </p:sldIdLst>
  <p:sldSz cx="12192000" cy="6858000"/>
  <p:notesSz cx="6858000" cy="9144000"/>
  <p:embeddedFontLst>
    <p:embeddedFont>
      <p:font typeface="方正粗宋简体" panose="02010600030101010101" charset="-122"/>
      <p:regular r:id="rId20"/>
    </p:embeddedFont>
    <p:embeddedFont>
      <p:font typeface="Constantia" panose="02030602050306030303" pitchFamily="18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Shruti" panose="020B0604020202020204" charset="0"/>
      <p:regular r:id="rId29"/>
      <p:bold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Simplified Arabic Fixed" panose="020B0604020202020204" charset="-78"/>
      <p:regular r:id="rId33"/>
    </p:embeddedFont>
    <p:embeddedFont>
      <p:font typeface="Microsoft JhengHei" panose="020B0604030504040204" pitchFamily="34" charset="-120"/>
      <p:regular r:id="rId34"/>
      <p:bold r:id="rId35"/>
    </p:embeddedFont>
    <p:embeddedFont>
      <p:font typeface="Arial Unicode MS" panose="020B0604020202020204" pitchFamily="34" charset="-122"/>
      <p:regular r:id="rId36"/>
    </p:embeddedFont>
    <p:embeddedFont>
      <p:font typeface="微软雅黑" panose="020B0503020204020204" pitchFamily="34" charset="-122"/>
      <p:regular r:id="rId37"/>
      <p:bold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14" autoAdjust="0"/>
  </p:normalViewPr>
  <p:slideViewPr>
    <p:cSldViewPr snapToGrid="0">
      <p:cViewPr varScale="1">
        <p:scale>
          <a:sx n="111" d="100"/>
          <a:sy n="111" d="100"/>
        </p:scale>
        <p:origin x="516" y="72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tags" Target="tags/tag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2.jpe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386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49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870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57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327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5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2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20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16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92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7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4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00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新思境PPT设计 QQ:436189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 descr="bg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102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86267" y="735014"/>
            <a:ext cx="11808884" cy="1428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5" name="同侧圆角矩形 4"/>
          <p:cNvSpPr/>
          <p:nvPr userDrawn="1"/>
        </p:nvSpPr>
        <p:spPr>
          <a:xfrm>
            <a:off x="186267" y="131763"/>
            <a:ext cx="11808884" cy="633412"/>
          </a:xfrm>
          <a:prstGeom prst="round2SameRect">
            <a:avLst>
              <a:gd name="adj1" fmla="val 11156"/>
              <a:gd name="adj2" fmla="val 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24000">
                <a:srgbClr val="2FC4FF"/>
              </a:gs>
              <a:gs pos="49000">
                <a:schemeClr val="accent2">
                  <a:lumMod val="75000"/>
                </a:schemeClr>
              </a:gs>
              <a:gs pos="77000">
                <a:schemeClr val="accent1">
                  <a:lumMod val="75000"/>
                </a:schemeClr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800" dirty="0">
                <a:solidFill>
                  <a:prstClr val="white"/>
                </a:solidFill>
              </a:rPr>
              <a:t> </a:t>
            </a:r>
            <a:endParaRPr lang="zh-CN" altLang="en-US" sz="1800" dirty="0">
              <a:solidFill>
                <a:prstClr val="white"/>
              </a:solidFill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 userDrawn="1"/>
        </p:nvSpPr>
        <p:spPr>
          <a:xfrm>
            <a:off x="353484" y="131763"/>
            <a:ext cx="270933" cy="633412"/>
          </a:xfrm>
          <a:prstGeom prst="rect">
            <a:avLst/>
          </a:prstGeom>
          <a:gradFill>
            <a:gsLst>
              <a:gs pos="0">
                <a:schemeClr val="accent4">
                  <a:lumMod val="75000"/>
                </a:schemeClr>
              </a:gs>
              <a:gs pos="24000">
                <a:srgbClr val="FFFF00"/>
              </a:gs>
              <a:gs pos="49000">
                <a:srgbClr val="FFC000"/>
              </a:gs>
              <a:gs pos="77000">
                <a:schemeClr val="accent4">
                  <a:lumMod val="7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34433" y="131763"/>
            <a:ext cx="25400" cy="63341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613834" y="130175"/>
            <a:ext cx="23284" cy="63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12" name="组合 17"/>
          <p:cNvGrpSpPr/>
          <p:nvPr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13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1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7" name="动作按钮: 前进或下一项 26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24745"/>
            <a:ext cx="10972800" cy="50014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392" y="214040"/>
            <a:ext cx="10945216" cy="49006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8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76E6E4A2-3964-4B7D-8B02-CED8F70D4C82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56038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1E4AB2-CBF9-4A25-8EAF-DC5536CB16B0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CD4DA2-9539-4B18-AD86-2953CB3639C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4605A1-756F-41BF-899C-D65B3C32A67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E06AD-D66E-4680-ABE9-1CAB681E50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769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124FA-0E04-4282-A89A-0ED6B8A633E5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5D47E1-551E-4CBE-848C-434065247D2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3477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1AC44-0CAA-4A6F-BCD4-320A09649D0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E5370635-7E49-4391-B294-A6A60B6E686E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219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ine 12"/>
          <p:cNvSpPr>
            <a:spLocks noChangeShapeType="1"/>
          </p:cNvSpPr>
          <p:nvPr userDrawn="1"/>
        </p:nvSpPr>
        <p:spPr bwMode="auto">
          <a:xfrm>
            <a:off x="2116667" y="6437313"/>
            <a:ext cx="0" cy="252412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4" name="TextBox 9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5" name="TextBox 10"/>
          <p:cNvSpPr txBox="1">
            <a:spLocks noChangeArrowheads="1"/>
          </p:cNvSpPr>
          <p:nvPr userDrawn="1"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6" name="组合 17"/>
          <p:cNvGrpSpPr/>
          <p:nvPr userDrawn="1"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7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1" name="动作按钮: 前进或下一项 20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74FBDF1-DF2B-403E-ABC8-2054D2B7E17C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0837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36C6F3-58BA-4789-93B4-B3AB7B865133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A82FB1-2DBF-4C3B-9910-964A2E1E555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41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06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75EF9-0323-42DF-B9CD-4AD58450B41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CA74A3-A45D-40BE-BFE7-BFF8386753A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115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3990A-789E-4F33-9443-04D6EADAFDC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32C90-14B2-4C5C-921C-DBEF85ECC8E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729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2C17C-85D0-451E-8740-BBF8494FA37D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E2819-C1CE-47CC-B305-EF938863EAF4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605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8B9F96D-CCB5-485C-98B6-E18A52091DF9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3135A1C-67E9-45A3-AA4E-410C0ABE8AE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125538"/>
            <a:ext cx="10972800" cy="500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31" name="标题占位符 1"/>
          <p:cNvSpPr>
            <a:spLocks noGrp="1"/>
          </p:cNvSpPr>
          <p:nvPr>
            <p:ph type="title"/>
          </p:nvPr>
        </p:nvSpPr>
        <p:spPr bwMode="auto">
          <a:xfrm>
            <a:off x="527051" y="203200"/>
            <a:ext cx="111379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4393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18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59588" y="227783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2018: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以前想仗剑天涯，现在只想陪你刷牙！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77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27792" y="450029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68301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白露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教师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秋分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《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富春山居图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》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的拍摄地点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——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大运河博物馆，充满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了江南的味道。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一起的时候，我恨不能把时间牢牢的抓在手里不让时光流淌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2" cy="211882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51451" y="2873467"/>
            <a:ext cx="190468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8586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富春山居图</a:t>
            </a:r>
          </a:p>
        </p:txBody>
      </p:sp>
    </p:spTree>
    <p:extLst>
      <p:ext uri="{BB962C8B-B14F-4D97-AF65-F5344CB8AC3E}">
        <p14:creationId xmlns:p14="http://schemas.microsoft.com/office/powerpoint/2010/main" val="34725210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321321" y="1716155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162093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国庆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寒露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感恩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霜降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忙着考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驾照无法相见，逮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着空就给你打电话，弄的你老妈都嫉妒了：“你们天天哪来这么多话？电话都让你们给煲熟了！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”亲爱的，我想你了！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62636" y="2938524"/>
            <a:ext cx="185980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715831" y="3324013"/>
            <a:ext cx="4080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一起煲电话粥</a:t>
            </a: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60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7972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43399" y="5401051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46344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寒衣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立冬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下元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小雪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感恩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聊着各自曾经找工作的酸甜苦辣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过去各自的回忆彼此交汇着，开始成为共同的记忆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亲爱的，你还欠我一顿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‘海底捞’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59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28824" y="2810998"/>
            <a:ext cx="196399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121360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杭州的相聚</a:t>
            </a:r>
          </a:p>
        </p:txBody>
      </p:sp>
    </p:spTree>
    <p:extLst>
      <p:ext uri="{BB962C8B-B14F-4D97-AF65-F5344CB8AC3E}">
        <p14:creationId xmlns:p14="http://schemas.microsoft.com/office/powerpoint/2010/main" val="24003169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392068" y="2630556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77596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BFBFBF"/>
                          </a:solidFill>
                        </a:rPr>
                        <a:t>12.30</a:t>
                      </a:r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BFBFBF"/>
                          </a:solidFill>
                        </a:rPr>
                        <a:t>12.31</a:t>
                      </a:r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大雪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冬至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圣诞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你要去我工作的学校看看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知道你的小心思，你其实是想看看跟我一起工作的兼职女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同学。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非常感激你那么的在乎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59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43394" y="2754598"/>
            <a:ext cx="185339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65775" y="323881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衢州的相聚</a:t>
            </a:r>
          </a:p>
        </p:txBody>
      </p:sp>
    </p:spTree>
    <p:extLst>
      <p:ext uri="{BB962C8B-B14F-4D97-AF65-F5344CB8AC3E}">
        <p14:creationId xmlns:p14="http://schemas.microsoft.com/office/powerpoint/2010/main" val="2198114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要与你一起共同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创造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!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 smtClean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pic>
        <p:nvPicPr>
          <p:cNvPr id="71" name="图片 7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2" y="1178432"/>
            <a:ext cx="2997357" cy="211882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2" name="矩形 71"/>
          <p:cNvSpPr/>
          <p:nvPr/>
        </p:nvSpPr>
        <p:spPr>
          <a:xfrm>
            <a:off x="9802296" y="2865138"/>
            <a:ext cx="21098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20XX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056282" y="3281778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</a:t>
            </a:r>
          </a:p>
        </p:txBody>
      </p:sp>
    </p:spTree>
    <p:extLst>
      <p:ext uri="{BB962C8B-B14F-4D97-AF65-F5344CB8AC3E}">
        <p14:creationId xmlns:p14="http://schemas.microsoft.com/office/powerpoint/2010/main" val="240300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2" grpId="0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92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53135" y="3794078"/>
            <a:ext cx="4224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锐翼设计   诚心分享</a:t>
            </a:r>
            <a:endParaRPr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2429301" y="4967786"/>
            <a:ext cx="757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每周定期分享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个原创</a:t>
            </a:r>
            <a:r>
              <a:rPr lang="en-US" altLang="zh-CN" dirty="0" smtClean="0"/>
              <a:t>PPT</a:t>
            </a:r>
            <a:r>
              <a:rPr lang="zh-CN" altLang="en-US" dirty="0"/>
              <a:t> </a:t>
            </a:r>
            <a:r>
              <a:rPr lang="zh-CN" altLang="en-US" dirty="0" smtClean="0"/>
              <a:t>     分享群：</a:t>
            </a:r>
            <a:r>
              <a:rPr lang="en-US" altLang="zh-CN" dirty="0" smtClean="0">
                <a:latin typeface="+mn-ea"/>
              </a:rPr>
              <a:t>300151713    </a:t>
            </a:r>
            <a:r>
              <a:rPr lang="zh-CN" altLang="en-US" dirty="0" smtClean="0">
                <a:latin typeface="+mn-ea"/>
              </a:rPr>
              <a:t>分享微博：</a:t>
            </a:r>
            <a:r>
              <a:rPr lang="en-US" altLang="zh-CN" dirty="0" smtClean="0">
                <a:latin typeface="+mn-ea"/>
              </a:rPr>
              <a:t>Min</a:t>
            </a:r>
            <a:r>
              <a:rPr lang="zh-CN" altLang="en-US" dirty="0" smtClean="0">
                <a:latin typeface="+mn-ea"/>
              </a:rPr>
              <a:t>西瓜</a:t>
            </a:r>
            <a:endParaRPr lang="en-US" altLang="zh-CN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69494" y="5638696"/>
            <a:ext cx="119827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+mn-ea"/>
              </a:rPr>
              <a:t>PPT</a:t>
            </a:r>
            <a:r>
              <a:rPr lang="zh-CN" altLang="en-US" sz="1200" dirty="0">
                <a:latin typeface="+mn-ea"/>
              </a:rPr>
              <a:t>私人定制：</a:t>
            </a:r>
            <a:r>
              <a:rPr lang="en-US" altLang="zh-CN" sz="1200" dirty="0">
                <a:latin typeface="+mn-ea"/>
              </a:rPr>
              <a:t>http://bang.taobao.com/item.htm?id=23857528383&amp;spm=a1z10.1.w5003-6087250274.2.2KQHAS&amp;scene=taobao_shop</a:t>
            </a:r>
          </a:p>
        </p:txBody>
      </p:sp>
    </p:spTree>
    <p:extLst>
      <p:ext uri="{BB962C8B-B14F-4D97-AF65-F5344CB8AC3E}">
        <p14:creationId xmlns:p14="http://schemas.microsoft.com/office/powerpoint/2010/main" val="322873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18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45332" y="228977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2018: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当我们遇见了彼此，便拥有了整个世界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3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949498" y="4507561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297666"/>
              </p:ext>
            </p:extLst>
          </p:nvPr>
        </p:nvGraphicFramePr>
        <p:xfrm>
          <a:off x="336137" y="1173479"/>
          <a:ext cx="5963094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9015"/>
                <a:gridCol w="854579"/>
                <a:gridCol w="792474"/>
                <a:gridCol w="797044"/>
                <a:gridCol w="905854"/>
                <a:gridCol w="905854"/>
                <a:gridCol w="998274"/>
              </a:tblGrid>
              <a:tr h="28876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73565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19159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儿童节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15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0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8</a:t>
                      </a:r>
                      <a:endParaRPr lang="zh-CN" altLang="en-US" sz="3000" b="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1915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芒种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15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1915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父亲节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15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1915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夏至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015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+mn-lt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+mn-lt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1915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</a:rPr>
                        <a:t>十六</a:t>
                      </a:r>
                      <a:endParaRPr lang="zh-CN" altLang="en-US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 smtClean="0">
                          <a:solidFill>
                            <a:srgbClr val="BFBFBF"/>
                          </a:solidFill>
                        </a:rPr>
                        <a:t>十七</a:t>
                      </a:r>
                      <a:endParaRPr lang="zh-CN" altLang="en-US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90671" y="1373256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9985864" y="2886698"/>
            <a:ext cx="190949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2018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7875560" y="3270667"/>
            <a:ext cx="4005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第一次邂逅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758075" y="4116458"/>
            <a:ext cx="4968000" cy="1638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050" dirty="0" smtClean="0"/>
          </a:p>
          <a:p>
            <a:r>
              <a:rPr lang="zh-CN" altLang="en-US" dirty="0" smtClean="0"/>
              <a:t>似乎上天发现相爱的人们总会有些奇妙的相遇。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那天公交车上的邂逅，你的碎花裙和下车时的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smtClean="0"/>
              <a:t>回眸</a:t>
            </a:r>
            <a:r>
              <a:rPr lang="zh-CN" altLang="en-US" dirty="0" smtClean="0"/>
              <a:t>一笑，我至今都记忆犹新。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08806">
            <a:off x="6853252" y="1194393"/>
            <a:ext cx="2228850" cy="234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628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0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0680440" y="1280221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7272867"/>
              </p:ext>
            </p:extLst>
          </p:nvPr>
        </p:nvGraphicFramePr>
        <p:xfrm>
          <a:off x="537398" y="117347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祭灶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除夕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春节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雨水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第一次听见别人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谈起你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的名字滑过我的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脑海。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仿佛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某扇尘封已久的门‘吱’地一声，开了一条缝，一缕阳光射了进来。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5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2" y="1143569"/>
            <a:ext cx="3096000" cy="2188551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75534" y="2870195"/>
            <a:ext cx="184858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292271" y="3273559"/>
            <a:ext cx="350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第一次谈起</a:t>
            </a:r>
          </a:p>
        </p:txBody>
      </p:sp>
    </p:spTree>
    <p:extLst>
      <p:ext uri="{BB962C8B-B14F-4D97-AF65-F5344CB8AC3E}">
        <p14:creationId xmlns:p14="http://schemas.microsoft.com/office/powerpoint/2010/main" val="24416752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0853947" y="146895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301015"/>
              </p:ext>
            </p:extLst>
          </p:nvPr>
        </p:nvGraphicFramePr>
        <p:xfrm>
          <a:off x="494869" y="1108925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惊蛰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妇女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植树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龙头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075418" y="2804232"/>
            <a:ext cx="173477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第一次发短信给你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成了无话不说的朋友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截止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17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日，已经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3854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条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它们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至今还保存在我的电脑里。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图片 6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3" y="1143569"/>
            <a:ext cx="3095998" cy="2188551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62" name="图片 6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0" t="51205" r="14509" b="13385"/>
          <a:stretch/>
        </p:blipFill>
        <p:spPr>
          <a:xfrm rot="21189514">
            <a:off x="7228868" y="2258894"/>
            <a:ext cx="2216738" cy="774981"/>
          </a:xfrm>
          <a:prstGeom prst="rect">
            <a:avLst/>
          </a:prstGeom>
          <a:solidFill>
            <a:srgbClr val="FFFFFF">
              <a:shade val="85000"/>
              <a:alpha val="24000"/>
            </a:srgbClr>
          </a:solidFill>
          <a:ln w="114300" cap="sq">
            <a:noFill/>
            <a:miter lim="800000"/>
          </a:ln>
          <a:effectLst/>
        </p:spPr>
      </p:pic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第一次短信</a:t>
            </a:r>
          </a:p>
        </p:txBody>
      </p:sp>
    </p:spTree>
    <p:extLst>
      <p:ext uri="{BB962C8B-B14F-4D97-AF65-F5344CB8AC3E}">
        <p14:creationId xmlns:p14="http://schemas.microsoft.com/office/powerpoint/2010/main" val="23209555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05714" y="359954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20828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愚人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9904838" y="2824290"/>
            <a:ext cx="193674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你拘谨而羞涩，眼光一触即躲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披肩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的长发，带着些许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清纯，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的心弦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，已经被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拨动了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第二天的杭州乐园，玩的翻天覆地。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正式相见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43569"/>
            <a:ext cx="2997364" cy="218855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1537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183636" y="171615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291963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劳动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我也曾去过西湖数次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却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总没有印象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而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这一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却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深深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的印在了我的脑海里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因为有你陪在身边，亲爱的！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5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4" cy="2118826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110074" y="2914331"/>
            <a:ext cx="171393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486889" y="3310695"/>
            <a:ext cx="3351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一起去西湖</a:t>
            </a:r>
          </a:p>
        </p:txBody>
      </p:sp>
    </p:spTree>
    <p:extLst>
      <p:ext uri="{BB962C8B-B14F-4D97-AF65-F5344CB8AC3E}">
        <p14:creationId xmlns:p14="http://schemas.microsoft.com/office/powerpoint/2010/main" val="4160491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334965" y="358589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18752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儿童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父亲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夏至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第一次看电影的精彩，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因为有你在身旁！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依然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沉醉在当时的环境，不能忘却！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我明白，我已经陷入爱河了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图片 6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3" cy="2118826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2" name="矩形 61"/>
          <p:cNvSpPr/>
          <p:nvPr/>
        </p:nvSpPr>
        <p:spPr>
          <a:xfrm>
            <a:off x="10140175" y="2789427"/>
            <a:ext cx="177644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002493" y="3238198"/>
            <a:ext cx="4086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</a:t>
            </a:r>
          </a:p>
        </p:txBody>
      </p:sp>
    </p:spTree>
    <p:extLst>
      <p:ext uri="{BB962C8B-B14F-4D97-AF65-F5344CB8AC3E}">
        <p14:creationId xmlns:p14="http://schemas.microsoft.com/office/powerpoint/2010/main" val="163545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41438" y="2671497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94750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建党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第一次去我家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乖巧的犹如一只小猫，安安静静的。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去你家，我至今还记着阿姨烧的龙虾是那么的美味。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3" cy="211882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033879" y="2761729"/>
            <a:ext cx="185339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79518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一起回老家</a:t>
            </a:r>
          </a:p>
        </p:txBody>
      </p:sp>
    </p:spTree>
    <p:extLst>
      <p:ext uri="{BB962C8B-B14F-4D97-AF65-F5344CB8AC3E}">
        <p14:creationId xmlns:p14="http://schemas.microsoft.com/office/powerpoint/2010/main" val="4212604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863516" y="171615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854176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处暑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亲爱的，今天惹你不开心了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曾经说我们的字典里面如果一直没有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“吵架”两个字该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多好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对不起，亲爱的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2" cy="211882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163075" y="2789426"/>
            <a:ext cx="168828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8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4089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第一次吵架</a:t>
            </a:r>
          </a:p>
        </p:txBody>
      </p:sp>
    </p:spTree>
    <p:extLst>
      <p:ext uri="{BB962C8B-B14F-4D97-AF65-F5344CB8AC3E}">
        <p14:creationId xmlns:p14="http://schemas.microsoft.com/office/powerpoint/2010/main" val="2935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新思境PPT设计 QQ:43618906">
  <a:themeElements>
    <a:clrScheme name="新思境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FFC000"/>
      </a:accent4>
      <a:accent5>
        <a:srgbClr val="C00000"/>
      </a:accent5>
      <a:accent6>
        <a:srgbClr val="FF0000"/>
      </a:accent6>
      <a:hlink>
        <a:srgbClr val="009DD9"/>
      </a:hlink>
      <a:folHlink>
        <a:srgbClr val="85DFD0"/>
      </a:folHlink>
    </a:clrScheme>
    <a:fontScheme name="自定义 3">
      <a:majorFont>
        <a:latin typeface="Calibri"/>
        <a:ea typeface="微软雅黑"/>
        <a:cs typeface=""/>
      </a:majorFont>
      <a:minorFont>
        <a:latin typeface="Constant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</TotalTime>
  <Words>1655</Words>
  <Application>Microsoft Office PowerPoint</Application>
  <PresentationFormat>宽屏</PresentationFormat>
  <Paragraphs>911</Paragraphs>
  <Slides>16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方正粗宋简体</vt:lpstr>
      <vt:lpstr>Constantia</vt:lpstr>
      <vt:lpstr>Arial</vt:lpstr>
      <vt:lpstr>Calibri</vt:lpstr>
      <vt:lpstr>Shruti</vt:lpstr>
      <vt:lpstr>宋体</vt:lpstr>
      <vt:lpstr>Calibri Light</vt:lpstr>
      <vt:lpstr>Simplified Arabic Fixed</vt:lpstr>
      <vt:lpstr>Microsoft JhengHei</vt:lpstr>
      <vt:lpstr>Arial Unicode MS</vt:lpstr>
      <vt:lpstr>叶根友疾风草书</vt:lpstr>
      <vt:lpstr>微软雅黑</vt:lpstr>
      <vt:lpstr>Office 主题</vt:lpstr>
      <vt:lpstr>新思境PPT设计 QQ:43618906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WQM</cp:lastModifiedBy>
  <cp:revision>218</cp:revision>
  <dcterms:created xsi:type="dcterms:W3CDTF">2013-12-19T10:27:54Z</dcterms:created>
  <dcterms:modified xsi:type="dcterms:W3CDTF">2018-08-15T16:38:58Z</dcterms:modified>
</cp:coreProperties>
</file>

<file path=docProps/thumbnail.jpeg>
</file>